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und Datum"/>
          <p:cNvSpPr txBox="1"/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b="1" sz="2304"/>
            </a:lvl1pPr>
          </a:lstStyle>
          <a:p>
            <a:pPr/>
            <a:r>
              <a:t>Autor und Datum</a:t>
            </a:r>
          </a:p>
        </p:txBody>
      </p:sp>
      <p:sp>
        <p:nvSpPr>
          <p:cNvPr id="12" name="Titel der Präsentation"/>
          <p:cNvSpPr txBox="1"/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pc="-164" sz="8200"/>
            </a:lvl1pPr>
          </a:lstStyle>
          <a:p>
            <a:pPr/>
            <a:r>
              <a:t>Titel der Präsentation</a:t>
            </a:r>
          </a:p>
        </p:txBody>
      </p:sp>
      <p:sp>
        <p:nvSpPr>
          <p:cNvPr id="13" name="Textebene 1…"/>
          <p:cNvSpPr txBox="1"/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Präsentationsuntertitel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Foliennummer"/>
          <p:cNvSpPr txBox="1"/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ufstel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ebene 1…"/>
          <p:cNvSpPr txBox="1"/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Aufstellung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kt (gro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kten"/>
          <p:cNvSpPr txBox="1"/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Fakten</a:t>
            </a:r>
          </a:p>
        </p:txBody>
      </p:sp>
      <p:sp>
        <p:nvSpPr>
          <p:cNvPr id="107" name="Textebene 1…"/>
          <p:cNvSpPr txBox="1"/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ebene 1…"/>
          <p:cNvSpPr txBox="1"/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7200" indent="1143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7200" indent="5715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7200" indent="10287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7200" indent="14859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„Bemerkenswert“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Quellenangabe"/>
          <p:cNvSpPr txBox="1"/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b="1" sz="2304"/>
            </a:lvl1pPr>
          </a:lstStyle>
          <a:p>
            <a:pPr/>
            <a:r>
              <a:t>Quellenangabe</a:t>
            </a:r>
          </a:p>
        </p:txBody>
      </p:sp>
      <p:sp>
        <p:nvSpPr>
          <p:cNvPr id="117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chüssel mit Pappardelle, Petersilienbutter, gerösteten Haselnüssen und geriebenem Parmesan"/>
          <p:cNvSpPr/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Salatschüssel mit gebratenem Reis, gekochten Eiern und Stäbchen"/>
          <p:cNvSpPr/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Schüssel mit Lachsfrikadellen, Salat und Hummus"/>
          <p:cNvSpPr/>
          <p:nvPr>
            <p:ph type="pic" idx="23"/>
          </p:nvPr>
        </p:nvSpPr>
        <p:spPr>
          <a:xfrm>
            <a:off x="4984750" y="2749413"/>
            <a:ext cx="7937500" cy="92382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alatschüssel mit gebratenem Reis, gekochten Eiern und Stäbchen"/>
          <p:cNvSpPr/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Foliennummer"/>
          <p:cNvSpPr txBox="1"/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und Limonen"/>
          <p:cNvSpPr/>
          <p:nvPr>
            <p:ph type="pic" idx="21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itel der Präsentation"/>
          <p:cNvSpPr txBox="1"/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pc="-164" sz="8200"/>
            </a:lvl1pPr>
          </a:lstStyle>
          <a:p>
            <a:pPr/>
            <a:r>
              <a:t>Titel der Präsentation</a:t>
            </a:r>
          </a:p>
        </p:txBody>
      </p:sp>
      <p:sp>
        <p:nvSpPr>
          <p:cNvPr id="23" name="Textebene 1…"/>
          <p:cNvSpPr txBox="1"/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Präsentationsuntertitel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Autor und Datum"/>
          <p:cNvSpPr txBox="1"/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b="1" sz="2304"/>
            </a:lvl1pPr>
          </a:lstStyle>
          <a:p>
            <a:pPr/>
            <a:r>
              <a:t>Autor und Datum</a:t>
            </a:r>
          </a:p>
        </p:txBody>
      </p:sp>
      <p:sp>
        <p:nvSpPr>
          <p:cNvPr id="25" name="Foliennummer"/>
          <p:cNvSpPr txBox="1"/>
          <p:nvPr>
            <p:ph type="sldNum" sz="quarter" idx="2"/>
          </p:nvPr>
        </p:nvSpPr>
        <p:spPr>
          <a:xfrm>
            <a:off x="6349999" y="9220199"/>
            <a:ext cx="297893" cy="28747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chüssel mit Lachsfrikadellen, Salat und Hummus "/>
          <p:cNvSpPr/>
          <p:nvPr>
            <p:ph type="pic" idx="21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extebene 1…"/>
          <p:cNvSpPr txBox="1"/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Folien-Untertitel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Folientitel"/>
          <p:cNvSpPr txBox="1"/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pPr/>
            <a:r>
              <a:t>Folientitel</a:t>
            </a:r>
          </a:p>
        </p:txBody>
      </p:sp>
      <p:sp>
        <p:nvSpPr>
          <p:cNvPr id="3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ebene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3" name="Folien-Untertitel"/>
          <p:cNvSpPr txBox="1"/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Folien-Untertitel</a:t>
            </a:r>
          </a:p>
        </p:txBody>
      </p:sp>
      <p:sp>
        <p:nvSpPr>
          <p:cNvPr id="44" name="Folientitel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4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ebene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, Punkte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chüssel mit Pappardelle, Petersilienbutter, gerösteten Haselnüssen und geriebenem Parmesan"/>
          <p:cNvSpPr/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Folientitel"/>
          <p:cNvSpPr txBox="1"/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62" name="Folien-Untertitel"/>
          <p:cNvSpPr txBox="1"/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Folien-Untertitel</a:t>
            </a:r>
          </a:p>
        </p:txBody>
      </p:sp>
      <p:sp>
        <p:nvSpPr>
          <p:cNvPr id="63" name="Textebene 1…"/>
          <p:cNvSpPr txBox="1"/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bsch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el des Abschnitts"/>
          <p:cNvSpPr txBox="1"/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b="0"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Titel des Abschnitts</a:t>
            </a:r>
          </a:p>
        </p:txBody>
      </p:sp>
      <p:sp>
        <p:nvSpPr>
          <p:cNvPr id="72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olientitel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80" name="Folien-Untertitel"/>
          <p:cNvSpPr txBox="1"/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Folien-Untertitel</a:t>
            </a:r>
          </a:p>
        </p:txBody>
      </p:sp>
      <p:sp>
        <p:nvSpPr>
          <p:cNvPr id="81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-Titel"/>
          <p:cNvSpPr txBox="1"/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pPr/>
            <a:r>
              <a:t>Agenda-Titel</a:t>
            </a:r>
          </a:p>
        </p:txBody>
      </p:sp>
      <p:sp>
        <p:nvSpPr>
          <p:cNvPr id="89" name="Agenda-Untertitel"/>
          <p:cNvSpPr txBox="1"/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Agenda-Untertitel</a:t>
            </a:r>
          </a:p>
        </p:txBody>
      </p:sp>
      <p:sp>
        <p:nvSpPr>
          <p:cNvPr id="90" name="Textebene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pc="-38" sz="3800"/>
            </a:lvl1pPr>
            <a:lvl2pPr marL="0" indent="457200">
              <a:spcBef>
                <a:spcPts val="1300"/>
              </a:spcBef>
              <a:buSzTx/>
              <a:buNone/>
              <a:defRPr spc="-38" sz="3800"/>
            </a:lvl2pPr>
            <a:lvl3pPr marL="0" indent="914400">
              <a:spcBef>
                <a:spcPts val="1300"/>
              </a:spcBef>
              <a:buSzTx/>
              <a:buNone/>
              <a:defRPr spc="-38" sz="3800"/>
            </a:lvl3pPr>
            <a:lvl4pPr marL="0" indent="1371600">
              <a:spcBef>
                <a:spcPts val="1300"/>
              </a:spcBef>
              <a:buSzTx/>
              <a:buNone/>
              <a:defRPr spc="-38" sz="3800"/>
            </a:lvl4pPr>
            <a:lvl5pPr marL="0" indent="1828800">
              <a:spcBef>
                <a:spcPts val="1300"/>
              </a:spcBef>
              <a:buSzTx/>
              <a:buNone/>
              <a:defRPr spc="-38" sz="3800"/>
            </a:lvl5pPr>
          </a:lstStyle>
          <a:p>
            <a:pPr/>
            <a:r>
              <a:t>Agendathemen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bene 1…"/>
          <p:cNvSpPr txBox="1"/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Folientitel"/>
          <p:cNvSpPr txBox="1"/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Folientitel</a:t>
            </a:r>
          </a:p>
        </p:txBody>
      </p:sp>
      <p:sp>
        <p:nvSpPr>
          <p:cNvPr id="4" name="Foliennummer"/>
          <p:cNvSpPr txBox="1"/>
          <p:nvPr>
            <p:ph type="sldNum" sz="quarter" idx="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3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5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6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7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8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9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0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1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2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3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4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5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6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7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8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9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0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1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2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3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4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5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6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7.jpe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8.jpe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9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jpe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0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trophanthin_Presentation_1.jpg" descr="Strophanthin_Presentation_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5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trophanthin_Presentation_10.jpg" descr="Strophanthin_Presentation_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trophanthin_Presentation_11.jpg" descr="Strophanthin_Presentation_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trophanthin_Presentation_12.jpg" descr="Strophanthin_Presentation_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trophanthin_Presentation_13.jpg" descr="Strophanthin_Presentation_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trophanthin_Presentation_14.jpg" descr="Strophanthin_Presentation_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trophanthin_Presentation_15.jpg" descr="Strophanthin_Presentation_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Strophanthin_Presentation_16.jpg" descr="Strophanthin_Presentation_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trophanthin_Presentation_17.jpg" descr="Strophanthin_Presentation_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trophanthin_Presentation_18.jpg" descr="Strophanthin_Presentation_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trophanthin_Presentation_19.jpg" descr="Strophanthin_Presentation_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trophanthin_Presentation_2.jpg" descr="Strophanthin_Presentation_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500">
        <p:push dir="l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trophanthin_Presentation_20.jpg" descr="Strophanthin_Presentation_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trophanthin_Presentation_21.jpg" descr="Strophanthin_Presentation_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trophanthin_Presentation_22.jpg" descr="Strophanthin_Presentation_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trophanthin_Presentation_23.jpg" descr="Strophanthin_Presentation_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Strophanthin_Presentation_24.jpg" descr="Strophanthin_Presentation_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trophanthin_Presentation_25.jpg" descr="Strophanthin_Presentation_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trophanthin_Presentation_26.jpg" descr="Strophanthin_Presentation_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Strophanthin_Presentation_27.jpg" descr="Strophanthin_Presentation_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Strophanthin_Presentation_28.jpg" descr="Strophanthin_Presentation_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Strophanthin_Presentation_29.jpg" descr="Strophanthin_Presentation_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trophanthin_Presentation_3.jpg" descr="Strophanthin_Presentation_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5000" p14:dur="1000">
        <p:push dir="l"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Strophanthin_Presentation_30.jpg" descr="Strophanthin_Presentation_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Strophanthin_Presentation_31.jpg" descr="Strophanthin_Presentation_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Strophanthin_Presentation_32.jpg" descr="Strophanthin_Presentation_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Strophanthin_Presentation_33.jpg" descr="Strophanthin_Presentation_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Strophanthin_Presentation_34.jpg" descr="Strophanthin_Presentation_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Strophanthin_Presentation_35.jpg" descr="Strophanthin_Presentation_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Strophanthin_Presentation_36.jpg" descr="Strophanthin_Presentation_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Strophanthin_Presentation_37.jpg" descr="Strophanthin_Presentation_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 p14:dur="1500">
        <p:push dir="l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Strophanthin_Presentation_38.jpg" descr="Strophanthin_Presentation_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Strophanthin_Presentation_39.jpg" descr="Strophanthin_Presentation_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trophanthin_Presentation_4.jpg" descr="Strophanthin_Presentation_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 p14:dur="1500">
        <p:push dir="l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Strophanthin_Presentation_40.jpg" descr="Strophanthin_Presentation_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Strophanthin_Presentation_41.jpg" descr="Strophanthin_Presentation_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Strophanthin_Presentation_42.jpg" descr="Strophanthin_Presentation_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Strophanthin_Presentation_43.jpg" descr="Strophanthin_Presentation_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Strophanthin_Presentation_44.jpg" descr="Strophanthin_Presentation_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Strophanthin_Presentation_45.jpg" descr="Strophanthin_Presentation_4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Strophanthin_Presentation_46.jpg" descr="Strophanthin_Presentation_4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Strophanthin_Presentation_47.jpg" descr="Strophanthin_Presentation_4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Strophanthin_Presentation_48.jpg" descr="Strophanthin_Presentation_4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Strophanthin_Presentation_49.jpg" descr="Strophanthin_Presentation_4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trophanthin_Presentation_5.jpg" descr="Strophanthin_Presentation_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Strophanthin_Presentation_50.jpg" descr="Strophanthin_Presentation_5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Strophanthin_Presentation_51.jpg" descr="Strophanthin_Presentation_5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Strophanthin_Presentation_52.jpg" descr="Strophanthin_Presentation_5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Strophanthin_Presentation_53.jpg" descr="Strophanthin_Presentation_5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Strophanthin_Presentation_54.jpg" descr="Strophanthin_Presentation_5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Strophanthin_Presentation_55.jpg" descr="Strophanthin_Presentation_5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Strophanthin_Presentation_56.jpg" descr="Strophanthin_Presentation_5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Strophanthin_Presentation_57.jpg" descr="Strophanthin_Presentation_5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Strophanthin_Presentation_58.jpg" descr="Strophanthin_Presentation_5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Strophanthin_Presentation_59.jpg" descr="Strophanthin_Presentation_5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trophanthin_Presentation_6.jpg" descr="Strophanthin_Presentation_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Strophanthin_Presentation_60.jpg" descr="Strophanthin_Presentation_6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trophanthin_Presentation_7.jpg" descr="Strophanthin_Presentation_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Strophanthin_Presentation_8.jpg" descr="Strophanthin_Presentation_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trophanthin_Presentation_9.jpg" descr="Strophanthin_Presentation_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500">
        <p:push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